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59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2309" y="-7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03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53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67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379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898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153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865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04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4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98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85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6BD9A2-DD63-4404-9D92-F9B9F5D374B0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CCE96-593C-48DD-B529-7982E84A3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4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NW Cluster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10/3 – 10/12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97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4544" y="274638"/>
            <a:ext cx="5132256" cy="1143000"/>
          </a:xfrm>
        </p:spPr>
        <p:txBody>
          <a:bodyPr/>
          <a:lstStyle/>
          <a:p>
            <a:r>
              <a:rPr lang="en-US" dirty="0" smtClean="0"/>
              <a:t>Bridge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1295399"/>
            <a:ext cx="5029200" cy="15240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Length: 	112 ft.</a:t>
            </a:r>
          </a:p>
          <a:p>
            <a:r>
              <a:rPr lang="en-US" dirty="0" smtClean="0"/>
              <a:t>Year: 	1972	</a:t>
            </a:r>
          </a:p>
          <a:p>
            <a:r>
              <a:rPr lang="en-US" dirty="0" smtClean="0"/>
              <a:t>Skew: 	27</a:t>
            </a:r>
            <a:r>
              <a:rPr lang="en-US" dirty="0" smtClean="0">
                <a:sym typeface="Symbol"/>
              </a:rPr>
              <a:t></a:t>
            </a:r>
            <a:endParaRPr lang="en-US" dirty="0" smtClean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0" b="14376"/>
          <a:stretch/>
        </p:blipFill>
        <p:spPr bwMode="auto">
          <a:xfrm>
            <a:off x="-6178" y="3299254"/>
            <a:ext cx="9150178" cy="3558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56" y="0"/>
            <a:ext cx="35669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5778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376" y="2362200"/>
            <a:ext cx="4739124" cy="43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5257800" cy="2514600"/>
          </a:xfrm>
          <a:solidFill>
            <a:schemeClr val="bg1">
              <a:alpha val="74000"/>
            </a:schemeClr>
          </a:solidFill>
        </p:spPr>
        <p:txBody>
          <a:bodyPr>
            <a:normAutofit/>
          </a:bodyPr>
          <a:lstStyle/>
          <a:p>
            <a:r>
              <a:rPr lang="en-US" dirty="0" smtClean="0"/>
              <a:t>4 Oregon Bridges (PS)</a:t>
            </a:r>
          </a:p>
          <a:p>
            <a:r>
              <a:rPr lang="en-US" dirty="0" smtClean="0"/>
              <a:t>3 Washington Bridges</a:t>
            </a:r>
          </a:p>
          <a:p>
            <a:r>
              <a:rPr lang="en-US" dirty="0" smtClean="0"/>
              <a:t>34,400 ft</a:t>
            </a:r>
            <a:r>
              <a:rPr lang="en-US" baseline="30000" dirty="0" smtClean="0"/>
              <a:t>2</a:t>
            </a:r>
            <a:r>
              <a:rPr lang="en-US" dirty="0" smtClean="0"/>
              <a:t> deck area (NBI)</a:t>
            </a:r>
          </a:p>
          <a:p>
            <a:r>
              <a:rPr lang="en-US" dirty="0" smtClean="0"/>
              <a:t>Average Deck Condition: 6.4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26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Pertinent NBI Info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2348981"/>
              </p:ext>
            </p:extLst>
          </p:nvPr>
        </p:nvGraphicFramePr>
        <p:xfrm>
          <a:off x="304800" y="1676400"/>
          <a:ext cx="8534400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0162"/>
                <a:gridCol w="1989455"/>
                <a:gridCol w="707042"/>
                <a:gridCol w="774005"/>
                <a:gridCol w="1035827"/>
                <a:gridCol w="891295"/>
                <a:gridCol w="1043614"/>
                <a:gridCol w="1143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NBI Number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Year Built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 of Spans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Length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Lanes</a:t>
                      </a:r>
                      <a:r>
                        <a:rPr lang="en-US" baseline="0" dirty="0" smtClean="0"/>
                        <a:t> - Shoulder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Deck Area (ft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Bridge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18049 033 02544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4700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110 </a:t>
                      </a:r>
                      <a:r>
                        <a:rPr lang="en-US" dirty="0" err="1" smtClean="0"/>
                        <a:t>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5050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Bridge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18277 160 01866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4300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70 </a:t>
                      </a:r>
                      <a:r>
                        <a:rPr lang="en-US" dirty="0" err="1" smtClean="0"/>
                        <a:t>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2900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Bridge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16611 002 16576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8080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109 </a:t>
                      </a:r>
                      <a:r>
                        <a:rPr lang="en-US" dirty="0" err="1" smtClean="0"/>
                        <a:t>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4720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Bridge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09578 006 19516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7474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162 </a:t>
                      </a:r>
                      <a:r>
                        <a:rPr lang="en-US" dirty="0" err="1" smtClean="0"/>
                        <a:t>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7070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Bridge 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0011631B0000000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11623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104 </a:t>
                      </a:r>
                      <a:r>
                        <a:rPr lang="en-US" dirty="0" err="1" smtClean="0"/>
                        <a:t>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2-0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4260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Bridge 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0013198A0000000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120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4250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Bridge </a:t>
                      </a:r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0009217C0000000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14603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112 </a:t>
                      </a:r>
                      <a:r>
                        <a:rPr lang="en-US" dirty="0" err="1" smtClean="0"/>
                        <a:t>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6170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671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4544" y="274638"/>
            <a:ext cx="5132256" cy="1143000"/>
          </a:xfrm>
        </p:spPr>
        <p:txBody>
          <a:bodyPr/>
          <a:lstStyle/>
          <a:p>
            <a:r>
              <a:rPr lang="en-US" dirty="0" smtClean="0"/>
              <a:t>Bridge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9642" y="1295399"/>
            <a:ext cx="4431957" cy="15240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Length: 	110 ft.</a:t>
            </a:r>
          </a:p>
          <a:p>
            <a:r>
              <a:rPr lang="en-US" dirty="0" smtClean="0"/>
              <a:t>Year: 	2000	</a:t>
            </a:r>
          </a:p>
          <a:p>
            <a:r>
              <a:rPr lang="en-US" dirty="0" smtClean="0"/>
              <a:t>Skew: 	30</a:t>
            </a:r>
            <a:r>
              <a:rPr lang="en-US" dirty="0" smtClean="0">
                <a:sym typeface="Symbol"/>
              </a:rPr>
              <a:t></a:t>
            </a:r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713" y="3227173"/>
            <a:ext cx="9168713" cy="3639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78" y="-26773"/>
            <a:ext cx="4543425" cy="415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877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4544" y="274638"/>
            <a:ext cx="5132256" cy="1143000"/>
          </a:xfrm>
        </p:spPr>
        <p:txBody>
          <a:bodyPr/>
          <a:lstStyle/>
          <a:p>
            <a:r>
              <a:rPr lang="en-US" dirty="0" smtClean="0"/>
              <a:t>Bridge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9642" y="1295399"/>
            <a:ext cx="4431957" cy="15240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Length: 	70 ft.</a:t>
            </a:r>
          </a:p>
          <a:p>
            <a:r>
              <a:rPr lang="en-US" dirty="0" smtClean="0"/>
              <a:t>Year: 	1997	</a:t>
            </a:r>
          </a:p>
          <a:p>
            <a:r>
              <a:rPr lang="en-US" dirty="0" smtClean="0"/>
              <a:t>Skew: 	45</a:t>
            </a:r>
            <a:r>
              <a:rPr lang="en-US" dirty="0" smtClean="0">
                <a:sym typeface="Symbol"/>
              </a:rPr>
              <a:t></a:t>
            </a:r>
            <a:endParaRPr 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9" y="3300398"/>
            <a:ext cx="9148119" cy="3557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4147514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918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54" y="3542304"/>
            <a:ext cx="9166654" cy="3319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4544" y="274638"/>
            <a:ext cx="5132256" cy="1143000"/>
          </a:xfrm>
        </p:spPr>
        <p:txBody>
          <a:bodyPr/>
          <a:lstStyle/>
          <a:p>
            <a:r>
              <a:rPr lang="en-US" dirty="0" smtClean="0"/>
              <a:t>Bridge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9642" y="1447799"/>
            <a:ext cx="4431957" cy="1524001"/>
          </a:xfrm>
        </p:spPr>
        <p:txBody>
          <a:bodyPr>
            <a:normAutofit/>
          </a:bodyPr>
          <a:lstStyle/>
          <a:p>
            <a:r>
              <a:rPr lang="en-US" dirty="0" smtClean="0"/>
              <a:t>Length: 	109 ft.</a:t>
            </a:r>
          </a:p>
          <a:p>
            <a:r>
              <a:rPr lang="en-US" dirty="0" smtClean="0"/>
              <a:t>Year: 	1984	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9"/>
            <a:ext cx="3892542" cy="4112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614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8" y="3484904"/>
            <a:ext cx="9148118" cy="3368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4544" y="274638"/>
            <a:ext cx="5132256" cy="1143000"/>
          </a:xfrm>
        </p:spPr>
        <p:txBody>
          <a:bodyPr/>
          <a:lstStyle/>
          <a:p>
            <a:r>
              <a:rPr lang="en-US" dirty="0" smtClean="0"/>
              <a:t>Bridge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9642" y="1295399"/>
            <a:ext cx="4431957" cy="15240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Length: 	162 ft.</a:t>
            </a:r>
          </a:p>
          <a:p>
            <a:r>
              <a:rPr lang="en-US" dirty="0" smtClean="0"/>
              <a:t>Year: 	1968	</a:t>
            </a:r>
          </a:p>
          <a:p>
            <a:r>
              <a:rPr lang="en-US" dirty="0" smtClean="0"/>
              <a:t>Skew: 	16</a:t>
            </a:r>
            <a:r>
              <a:rPr lang="en-US" dirty="0" smtClean="0">
                <a:sym typeface="Symbol"/>
              </a:rPr>
              <a:t>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8" y="0"/>
            <a:ext cx="3961474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4908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8" b="9468"/>
          <a:stretch/>
        </p:blipFill>
        <p:spPr bwMode="auto">
          <a:xfrm>
            <a:off x="-4118" y="3558745"/>
            <a:ext cx="9148118" cy="3299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4544" y="274638"/>
            <a:ext cx="5132256" cy="1143000"/>
          </a:xfrm>
        </p:spPr>
        <p:txBody>
          <a:bodyPr/>
          <a:lstStyle/>
          <a:p>
            <a:r>
              <a:rPr lang="en-US" dirty="0" smtClean="0"/>
              <a:t>Bridge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9642" y="1295399"/>
            <a:ext cx="4431957" cy="152400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Length: 	104 ft.</a:t>
            </a:r>
          </a:p>
          <a:p>
            <a:r>
              <a:rPr lang="en-US" dirty="0" smtClean="0"/>
              <a:t>Year: 	1980	</a:t>
            </a:r>
          </a:p>
          <a:p>
            <a:r>
              <a:rPr lang="en-US" dirty="0" smtClean="0"/>
              <a:t>Skew: 	27</a:t>
            </a:r>
            <a:r>
              <a:rPr lang="en-US" dirty="0" smtClean="0">
                <a:sym typeface="Symbol"/>
              </a:rPr>
              <a:t>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8" y="12763"/>
            <a:ext cx="4234971" cy="4025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1726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77" y="3352800"/>
            <a:ext cx="9180858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4544" y="274638"/>
            <a:ext cx="5132256" cy="1143000"/>
          </a:xfrm>
        </p:spPr>
        <p:txBody>
          <a:bodyPr/>
          <a:lstStyle/>
          <a:p>
            <a:r>
              <a:rPr lang="en-US" dirty="0" smtClean="0"/>
              <a:t>Bridge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4544" y="1295399"/>
            <a:ext cx="5437056" cy="1524001"/>
          </a:xfrm>
        </p:spPr>
        <p:txBody>
          <a:bodyPr/>
          <a:lstStyle/>
          <a:p>
            <a:r>
              <a:rPr lang="en-US" dirty="0" smtClean="0"/>
              <a:t>Length: 	120 ft.</a:t>
            </a:r>
          </a:p>
          <a:p>
            <a:r>
              <a:rPr lang="en-US" dirty="0" smtClean="0"/>
              <a:t>Year: 	1987	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77" y="0"/>
            <a:ext cx="3511378" cy="3457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927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155</Words>
  <Application>Microsoft Office PowerPoint</Application>
  <PresentationFormat>On-screen Show (4:3)</PresentationFormat>
  <Paragraphs>97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NW Cluster Testing</vt:lpstr>
      <vt:lpstr>Overview</vt:lpstr>
      <vt:lpstr>Pertinent NBI Info</vt:lpstr>
      <vt:lpstr>Bridge 1</vt:lpstr>
      <vt:lpstr>Bridge 2</vt:lpstr>
      <vt:lpstr>Bridge 3</vt:lpstr>
      <vt:lpstr>Bridge 4</vt:lpstr>
      <vt:lpstr>Bridge 5</vt:lpstr>
      <vt:lpstr>Bridge 6</vt:lpstr>
      <vt:lpstr>Bridge 7</vt:lpstr>
    </vt:vector>
  </TitlesOfParts>
  <Company>Drexel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NW Cluster Testing</dc:title>
  <dc:creator>John Braley</dc:creator>
  <cp:lastModifiedBy>John Braley</cp:lastModifiedBy>
  <cp:revision>9</cp:revision>
  <dcterms:created xsi:type="dcterms:W3CDTF">2016-09-23T15:49:53Z</dcterms:created>
  <dcterms:modified xsi:type="dcterms:W3CDTF">2016-09-23T17:32:22Z</dcterms:modified>
</cp:coreProperties>
</file>

<file path=docProps/thumbnail.jpeg>
</file>